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2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5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894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4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8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6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6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3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7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5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1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3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_________Microsoft_Word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_________Microsoft_Word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package" Target="../embeddings/_________Microsoft_Word5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package" Target="../embeddings/_________Microsoft_Word6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cap="none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Наклон вперед из положения стоя с прямыми ногами на полу или на гимнастической скамье</a:t>
            </a:r>
            <a:endParaRPr lang="ru-RU" sz="8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28501"/>
            <a:ext cx="3028571" cy="2495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36" y="3562711"/>
            <a:ext cx="3829235" cy="2626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7423" y="277421"/>
            <a:ext cx="627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физической культуры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Паршева Елена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4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71175"/>
              </p:ext>
            </p:extLst>
          </p:nvPr>
        </p:nvGraphicFramePr>
        <p:xfrm>
          <a:off x="540309" y="2057401"/>
          <a:ext cx="11366198" cy="426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4" imgW="5934816" imgH="2226583" progId="Word.Document.12">
                  <p:embed/>
                </p:oleObj>
              </mc:Choice>
              <mc:Fallback>
                <p:oleObj name="Документ" r:id="rId4" imgW="5934816" imgH="2226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309" y="2057401"/>
                        <a:ext cx="11366198" cy="4266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1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492439"/>
              </p:ext>
            </p:extLst>
          </p:nvPr>
        </p:nvGraphicFramePr>
        <p:xfrm>
          <a:off x="416773" y="2057401"/>
          <a:ext cx="11418912" cy="4405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окумент" r:id="rId4" imgW="5934816" imgH="2288812" progId="Word.Document.12">
                  <p:embed/>
                </p:oleObj>
              </mc:Choice>
              <mc:Fallback>
                <p:oleObj name="Документ" r:id="rId4" imgW="5934816" imgH="2288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773" y="2057401"/>
                        <a:ext cx="11418912" cy="4405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8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10078"/>
              </p:ext>
            </p:extLst>
          </p:nvPr>
        </p:nvGraphicFramePr>
        <p:xfrm>
          <a:off x="875763" y="1875177"/>
          <a:ext cx="10898653" cy="498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4" imgW="5934816" imgH="2713626" progId="Word.Document.12">
                  <p:embed/>
                </p:oleObj>
              </mc:Choice>
              <mc:Fallback>
                <p:oleObj name="Документ" r:id="rId4" imgW="5934816" imgH="2713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5763" y="1875177"/>
                        <a:ext cx="10898653" cy="498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" name="Рисунок 84" descr="http://rudocs.exdat.com/pars_docs/tw_refs/68/67666/67666_html_7deba2e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20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5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623723"/>
              </p:ext>
            </p:extLst>
          </p:nvPr>
        </p:nvGraphicFramePr>
        <p:xfrm>
          <a:off x="239645" y="2256683"/>
          <a:ext cx="12158417" cy="415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окумент" r:id="rId4" imgW="5934816" imgH="2026586" progId="Word.Document.12">
                  <p:embed/>
                </p:oleObj>
              </mc:Choice>
              <mc:Fallback>
                <p:oleObj name="Документ" r:id="rId4" imgW="5934816" imgH="2026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645" y="2256683"/>
                        <a:ext cx="12158417" cy="415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2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905805"/>
              </p:ext>
            </p:extLst>
          </p:nvPr>
        </p:nvGraphicFramePr>
        <p:xfrm>
          <a:off x="708338" y="1939163"/>
          <a:ext cx="11338775" cy="460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Документ" r:id="rId4" imgW="5934816" imgH="2409674" progId="Word.Document.12">
                  <p:embed/>
                </p:oleObj>
              </mc:Choice>
              <mc:Fallback>
                <p:oleObj name="Документ" r:id="rId4" imgW="5934816" imgH="24096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338" y="1939163"/>
                        <a:ext cx="11338775" cy="4604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7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74828"/>
          <a:stretch/>
        </p:blipFill>
        <p:spPr>
          <a:xfrm>
            <a:off x="734096" y="2152790"/>
            <a:ext cx="4546242" cy="2803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894" t="34359" r="57007" b="50610"/>
          <a:stretch/>
        </p:blipFill>
        <p:spPr>
          <a:xfrm>
            <a:off x="5158202" y="1828799"/>
            <a:ext cx="6347998" cy="40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 вперед из положения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прямыми ногами выполняется из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Исходного Положения: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полу или гимнастической скамье,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 выпрямлены в коленях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ступни ног расположены параллельно на ширине 10 - 15 см.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Выполнить два предварительных наклона, при третьем наклоне максимально согнуться и зафиксировать результат в течении 2 секунд.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08" y="2836992"/>
            <a:ext cx="4267379" cy="3970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64" y="3112041"/>
            <a:ext cx="2664629" cy="36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DCDF3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797" y="1118626"/>
            <a:ext cx="9746748" cy="5739374"/>
          </a:xfrm>
        </p:spPr>
      </p:pic>
    </p:spTree>
    <p:extLst>
      <p:ext uri="{BB962C8B-B14F-4D97-AF65-F5344CB8AC3E}">
        <p14:creationId xmlns:p14="http://schemas.microsoft.com/office/powerpoint/2010/main" val="17439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58" y="2331599"/>
            <a:ext cx="11711188" cy="4024125"/>
          </a:xfrm>
        </p:spPr>
        <p:txBody>
          <a:bodyPr>
            <a:normAutofit/>
          </a:bodyPr>
          <a:lstStyle/>
          <a:p>
            <a:r>
              <a:rPr lang="ru-RU" sz="3200" dirty="0"/>
              <a:t>1)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сгибание ног в коленях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2</a:t>
            </a:r>
            <a:r>
              <a:rPr lang="ru-RU" sz="3200" dirty="0"/>
              <a:t>)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удержание результата пальцами одной руки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3</a:t>
            </a:r>
            <a:r>
              <a:rPr lang="ru-RU" sz="3200" dirty="0"/>
              <a:t>)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удержания результата в течение 2 с.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66647" y="1147100"/>
            <a:ext cx="98395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Ошибки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(испытание (тест) не засчитывается):</a:t>
            </a:r>
            <a:endParaRPr kumimoji="0" lang="ru-RU" alt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Нормативы испытания </a:t>
            </a:r>
            <a:r>
              <a:rPr lang="ru-RU" dirty="0" smtClean="0"/>
              <a:t>(теста)</a:t>
            </a:r>
            <a:br>
              <a:rPr lang="ru-RU" dirty="0" smtClean="0"/>
            </a:br>
            <a:r>
              <a:rPr lang="ru-RU" b="1" cap="none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Наклон вперед из положения стоя с прямыми ногами на полу или на гимнастической скамье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8" y="2259307"/>
            <a:ext cx="7193254" cy="35767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6" b="3337"/>
          <a:stretch/>
        </p:blipFill>
        <p:spPr>
          <a:xfrm>
            <a:off x="7684661" y="2259307"/>
            <a:ext cx="4292691" cy="39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08" t="27730" r="25230" b="15625"/>
          <a:stretch/>
        </p:blipFill>
        <p:spPr>
          <a:xfrm>
            <a:off x="0" y="0"/>
            <a:ext cx="6209509" cy="4378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577" t="27219" r="27429" b="20549"/>
          <a:stretch/>
        </p:blipFill>
        <p:spPr>
          <a:xfrm>
            <a:off x="5913272" y="1906074"/>
            <a:ext cx="6278728" cy="45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самостоятельной работы: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Выполнить Комплекс общеразвивающих </a:t>
            </a:r>
            <a:r>
              <a:rPr lang="ru-RU" dirty="0" smtClean="0"/>
              <a:t>упражнений приведенных ниже</a:t>
            </a:r>
          </a:p>
          <a:p>
            <a:r>
              <a:rPr lang="ru-RU" dirty="0" smtClean="0"/>
              <a:t>Выполнить тест </a:t>
            </a:r>
            <a:r>
              <a:rPr lang="en-US" dirty="0">
                <a:solidFill>
                  <a:srgbClr val="FF0000"/>
                </a:solidFill>
              </a:rPr>
              <a:t>https://</a:t>
            </a:r>
            <a:r>
              <a:rPr lang="en-US">
                <a:solidFill>
                  <a:srgbClr val="FF0000"/>
                </a:solidFill>
              </a:rPr>
              <a:t>videouroki.net/tests/741046127</a:t>
            </a:r>
            <a:r>
              <a:rPr lang="en-US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2406"/>
            <a:ext cx="11758412" cy="468339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общеразвивающих упражнений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157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625786"/>
              </p:ext>
            </p:extLst>
          </p:nvPr>
        </p:nvGraphicFramePr>
        <p:xfrm>
          <a:off x="1071053" y="2280051"/>
          <a:ext cx="10435147" cy="4075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окумент" r:id="rId4" imgW="5934816" imgH="2406077" progId="Word.Document.12">
                  <p:embed/>
                </p:oleObj>
              </mc:Choice>
              <mc:Fallback>
                <p:oleObj name="Документ" r:id="rId4" imgW="5934816" imgH="24060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1053" y="2280051"/>
                        <a:ext cx="10435147" cy="4075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8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231</TotalTime>
  <Words>108</Words>
  <Application>Microsoft Office PowerPoint</Application>
  <PresentationFormat>Широкоэкранный</PresentationFormat>
  <Paragraphs>23</Paragraphs>
  <Slides>15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Monotype Corsiva</vt:lpstr>
      <vt:lpstr>Verdana</vt:lpstr>
      <vt:lpstr>След самолета</vt:lpstr>
      <vt:lpstr>Документ</vt:lpstr>
      <vt:lpstr>Наклон вперед из положения стоя с прямыми ногами на полу или на гимнастической скамье</vt:lpstr>
      <vt:lpstr>Наклон вперед из положения  стоя с прямыми ногами выполняется из Исходного Положения: стоя на полу или гимнастической скамье, ноги выпрямлены в коленях, ступни ног расположены параллельно на ширине 10 - 15 см. </vt:lpstr>
      <vt:lpstr>Презентация PowerPoint</vt:lpstr>
      <vt:lpstr>Ошибки (испытание (тест) не засчитывается):</vt:lpstr>
      <vt:lpstr>Нормативы испытания (теста) Наклон вперед из положения стоя с прямыми ногами на полу или на гимнастической скамье</vt:lpstr>
      <vt:lpstr>Презентация PowerPoint</vt:lpstr>
      <vt:lpstr>Задание для самостоятельной работы:</vt:lpstr>
      <vt:lpstr>Комплекс общеразвивающих упражнений</vt:lpstr>
      <vt:lpstr>Упражнение 1</vt:lpstr>
      <vt:lpstr>Упражнение 2</vt:lpstr>
      <vt:lpstr>Упражнение 3</vt:lpstr>
      <vt:lpstr>Упражнение 4</vt:lpstr>
      <vt:lpstr>Упражнение 5 </vt:lpstr>
      <vt:lpstr>Упражнение 6</vt:lpstr>
      <vt:lpstr>Упражнение 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Наклон вперед из положения стоя с прямыми ногами на полу или на гимнастической скамье</dc:title>
  <dc:creator>Елена Генадьевна Паршева</dc:creator>
  <cp:lastModifiedBy>Елена Генадьевна Паршева</cp:lastModifiedBy>
  <cp:revision>17</cp:revision>
  <dcterms:created xsi:type="dcterms:W3CDTF">2020-03-24T16:12:53Z</dcterms:created>
  <dcterms:modified xsi:type="dcterms:W3CDTF">2020-03-27T07:59:45Z</dcterms:modified>
</cp:coreProperties>
</file>